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2054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PRCV</a:t>
            </a:r>
            <a:r>
              <a:rPr lang="zh-CN" altLang="en-US" dirty="0" smtClean="0"/>
              <a:t>报告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6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26" y="1556792"/>
            <a:ext cx="7932563" cy="500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27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Label shuffling </a:t>
            </a:r>
            <a:r>
              <a:rPr lang="zh-CN" altLang="en-US" dirty="0" smtClean="0"/>
              <a:t>样本均衡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6552728" cy="4914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0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单目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双目</a:t>
            </a:r>
            <a:r>
              <a:rPr lang="en-US" altLang="zh-CN" dirty="0" smtClean="0"/>
              <a:t>, RGB-D (depth)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单</a:t>
            </a:r>
            <a:r>
              <a:rPr lang="zh-CN" altLang="en-US" dirty="0" smtClean="0"/>
              <a:t>目</a:t>
            </a:r>
            <a:r>
              <a:rPr lang="en-US" altLang="zh-CN" dirty="0" smtClean="0"/>
              <a:t>: </a:t>
            </a:r>
            <a:r>
              <a:rPr lang="zh-CN" altLang="en-US" dirty="0" smtClean="0"/>
              <a:t>求解</a:t>
            </a:r>
            <a:r>
              <a:rPr lang="zh-CN" altLang="en-US" dirty="0"/>
              <a:t>相机运动并估计像素的空间位置。</a:t>
            </a:r>
            <a:endParaRPr lang="en-US" altLang="zh-CN" dirty="0" smtClean="0"/>
          </a:p>
          <a:p>
            <a:r>
              <a:rPr lang="zh-CN" altLang="en-US" dirty="0" smtClean="0"/>
              <a:t>双目</a:t>
            </a:r>
            <a:r>
              <a:rPr lang="en-US" altLang="zh-CN" dirty="0" smtClean="0"/>
              <a:t>: </a:t>
            </a:r>
            <a:r>
              <a:rPr lang="zh-CN" altLang="en-US" dirty="0" smtClean="0"/>
              <a:t>双目</a:t>
            </a:r>
            <a:r>
              <a:rPr lang="zh-CN" altLang="en-US" dirty="0"/>
              <a:t>或多目相机配置与标定均较为复杂，其深度量程也随双目的基线与分辨率限制。通过双目图像计算像素距离，是一件非常消耗计算量的事情</a:t>
            </a:r>
            <a:endParaRPr lang="en-US" altLang="zh-CN" dirty="0"/>
          </a:p>
          <a:p>
            <a:r>
              <a:rPr lang="en-US" altLang="zh-CN" dirty="0" smtClean="0"/>
              <a:t>RGBD: </a:t>
            </a:r>
            <a:r>
              <a:rPr lang="en-US" altLang="zh-CN" b="1" dirty="0" smtClean="0"/>
              <a:t>RGBD</a:t>
            </a:r>
            <a:r>
              <a:rPr lang="zh-CN" altLang="en-US" b="1" dirty="0"/>
              <a:t>相机</a:t>
            </a:r>
            <a:r>
              <a:rPr lang="zh-CN" altLang="en-US" dirty="0"/>
              <a:t>是</a:t>
            </a:r>
            <a:r>
              <a:rPr lang="en-US" altLang="zh-CN" dirty="0"/>
              <a:t>2010</a:t>
            </a:r>
            <a:r>
              <a:rPr lang="zh-CN" altLang="en-US" dirty="0"/>
              <a:t>年左右开始兴起的一种相机，它最大的特点是可以通过红外结构光或</a:t>
            </a:r>
            <a:r>
              <a:rPr lang="en-US" altLang="zh-CN" dirty="0"/>
              <a:t>Time-of-Flight</a:t>
            </a:r>
            <a:r>
              <a:rPr lang="zh-CN" altLang="en-US" dirty="0"/>
              <a:t>原理，直接测出图像中各像素离相机的距离。因此，它比传统相机能够提供更丰富的信息，也不必像单目或双目那样费时费力地计算深度。目前常用的</a:t>
            </a:r>
            <a:r>
              <a:rPr lang="en-US" altLang="zh-CN" dirty="0"/>
              <a:t>RGBD</a:t>
            </a:r>
            <a:r>
              <a:rPr lang="zh-CN" altLang="en-US" dirty="0"/>
              <a:t>相机包括</a:t>
            </a:r>
            <a:r>
              <a:rPr lang="en-US" altLang="zh-CN" dirty="0"/>
              <a:t>Kinect/Kinect V2</a:t>
            </a:r>
            <a:r>
              <a:rPr lang="zh-CN" altLang="en-US" dirty="0"/>
              <a:t>、</a:t>
            </a:r>
            <a:r>
              <a:rPr lang="en-US" altLang="zh-CN" dirty="0" err="1"/>
              <a:t>Xtion</a:t>
            </a:r>
            <a:r>
              <a:rPr lang="zh-CN" altLang="en-US" dirty="0"/>
              <a:t>等。不过，现在多数</a:t>
            </a:r>
            <a:r>
              <a:rPr lang="en-US" altLang="zh-CN" dirty="0"/>
              <a:t>RGBD</a:t>
            </a:r>
            <a:r>
              <a:rPr lang="zh-CN" altLang="en-US" dirty="0"/>
              <a:t>相机还存在测量范围窄、噪声大、视野小等诸多问题。出于量程的限制，主要用于室内</a:t>
            </a:r>
            <a:r>
              <a:rPr lang="en-US" altLang="zh-CN" b="1" dirty="0" smtClean="0"/>
              <a:t>SLAM——</a:t>
            </a:r>
            <a:r>
              <a:rPr lang="en-US" altLang="zh-CN" b="1" dirty="0"/>
              <a:t>Simultaneous Localization and Mapping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676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RL in Object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2776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37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Model in Web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56691"/>
            <a:ext cx="628650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4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Scene Graph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72681"/>
            <a:ext cx="6228184" cy="467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911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Visual Relationship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Salient relationship detection</a:t>
            </a:r>
          </a:p>
          <a:p>
            <a:pPr marL="0" indent="0">
              <a:buNone/>
            </a:pPr>
            <a:r>
              <a:rPr lang="en-US" altLang="zh-CN" sz="2400" dirty="0" smtClean="0"/>
              <a:t>1. </a:t>
            </a:r>
            <a:r>
              <a:rPr lang="zh-CN" altLang="en-US" sz="2400" dirty="0" smtClean="0"/>
              <a:t>关系比较（</a:t>
            </a:r>
            <a:r>
              <a:rPr lang="en-US" altLang="zh-CN" sz="2400" dirty="0" smtClean="0"/>
              <a:t>learning to rank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 smtClean="0"/>
              <a:t>2. </a:t>
            </a:r>
            <a:r>
              <a:rPr lang="zh-CN" altLang="en-US" sz="2400" dirty="0" smtClean="0"/>
              <a:t>显著性的传播</a:t>
            </a:r>
            <a:endParaRPr lang="en-US" altLang="zh-CN" sz="2400" dirty="0" smtClean="0"/>
          </a:p>
          <a:p>
            <a:r>
              <a:rPr lang="en-US" altLang="zh-CN" dirty="0" smtClean="0"/>
              <a:t>Depth</a:t>
            </a:r>
          </a:p>
          <a:p>
            <a:pPr marL="0" indent="0">
              <a:buNone/>
            </a:pPr>
            <a:r>
              <a:rPr lang="zh-CN" altLang="en-US" sz="2400" dirty="0" smtClean="0"/>
              <a:t>根据深度信息求出对象的相对空间位置</a:t>
            </a:r>
            <a:endParaRPr lang="en-US" altLang="zh-CN" sz="2400" dirty="0" smtClean="0"/>
          </a:p>
          <a:p>
            <a:r>
              <a:rPr lang="en-US" altLang="zh-CN" dirty="0" smtClean="0"/>
              <a:t>Zero shot</a:t>
            </a:r>
          </a:p>
          <a:p>
            <a:pPr marL="0" indent="0">
              <a:buNone/>
            </a:pPr>
            <a:r>
              <a:rPr lang="zh-CN" altLang="en-US" sz="2400" dirty="0"/>
              <a:t>少</a:t>
            </a:r>
            <a:r>
              <a:rPr lang="zh-CN" altLang="en-US" sz="2400" dirty="0" smtClean="0"/>
              <a:t>样本学习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1014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Object Detection</a:t>
            </a:r>
          </a:p>
          <a:p>
            <a:pPr marL="0" indent="0">
              <a:buNone/>
            </a:pPr>
            <a:r>
              <a:rPr lang="en-US" altLang="zh-CN" sz="2800" dirty="0" smtClean="0"/>
              <a:t>100 boxes, </a:t>
            </a:r>
          </a:p>
          <a:p>
            <a:pPr marL="0" indent="0">
              <a:buNone/>
            </a:pPr>
            <a:r>
              <a:rPr lang="en-US" altLang="zh-CN" sz="2800" dirty="0" err="1" smtClean="0"/>
              <a:t>cls_score</a:t>
            </a:r>
            <a:r>
              <a:rPr lang="en-US" altLang="zh-CN" sz="2800" dirty="0" smtClean="0"/>
              <a:t>&gt;0: Recall: 76, map: 67;  score&gt;0.5:   52, 38</a:t>
            </a:r>
            <a:endParaRPr lang="en-US" altLang="zh-CN" sz="2800" dirty="0"/>
          </a:p>
          <a:p>
            <a:r>
              <a:rPr lang="en-US" altLang="zh-CN" dirty="0" smtClean="0"/>
              <a:t>Max </a:t>
            </a:r>
            <a:r>
              <a:rPr lang="en-US" altLang="zh-CN" dirty="0" err="1" smtClean="0"/>
              <a:t>Rel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det</a:t>
            </a:r>
            <a:r>
              <a:rPr lang="en-US" altLang="zh-CN" dirty="0" smtClean="0"/>
              <a:t> Precision</a:t>
            </a:r>
          </a:p>
          <a:p>
            <a:pPr marL="0" indent="0">
              <a:buNone/>
            </a:pPr>
            <a:r>
              <a:rPr lang="en-US" altLang="zh-CN" sz="2800" dirty="0" smtClean="0"/>
              <a:t>Class score: 0: 67, 0.2: 47, 0.5: 37</a:t>
            </a:r>
          </a:p>
          <a:p>
            <a:r>
              <a:rPr lang="en-US" altLang="zh-CN" dirty="0" smtClean="0"/>
              <a:t>Ours</a:t>
            </a:r>
          </a:p>
          <a:p>
            <a:pPr marL="0" indent="0">
              <a:buNone/>
            </a:pPr>
            <a:r>
              <a:rPr lang="en-US" altLang="zh-CN" sz="2800" dirty="0" err="1" smtClean="0"/>
              <a:t>Prior+predict</a:t>
            </a:r>
            <a:r>
              <a:rPr lang="en-US" altLang="zh-CN" sz="2800" dirty="0" smtClean="0"/>
              <a:t> 0.24, prior: 0.27</a:t>
            </a:r>
          </a:p>
          <a:p>
            <a:pPr marL="0" indent="0">
              <a:buNone/>
            </a:pPr>
            <a:r>
              <a:rPr lang="zh-CN" altLang="en-US" sz="2800" dirty="0" smtClean="0"/>
              <a:t>如果只取预测的</a:t>
            </a:r>
            <a:r>
              <a:rPr lang="en-US" altLang="zh-CN" sz="2800" dirty="0" err="1" smtClean="0"/>
              <a:t>bbox</a:t>
            </a:r>
            <a:r>
              <a:rPr lang="zh-CN" altLang="en-US" sz="2800" dirty="0" smtClean="0"/>
              <a:t>和</a:t>
            </a:r>
            <a:r>
              <a:rPr lang="en-US" altLang="zh-CN" sz="2800" dirty="0" err="1" smtClean="0"/>
              <a:t>gt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bbox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iou</a:t>
            </a:r>
            <a:r>
              <a:rPr lang="en-US" altLang="zh-CN" sz="2800" dirty="0" smtClean="0"/>
              <a:t>&gt;0.5</a:t>
            </a:r>
            <a:r>
              <a:rPr lang="zh-CN" altLang="en-US" sz="2800" dirty="0" smtClean="0"/>
              <a:t>的</a:t>
            </a:r>
            <a:r>
              <a:rPr lang="en-US" altLang="zh-CN" sz="2800" dirty="0" err="1" smtClean="0"/>
              <a:t>bbox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35%</a:t>
            </a:r>
            <a:r>
              <a:rPr lang="zh-CN" altLang="en-US" sz="2800" dirty="0" smtClean="0"/>
              <a:t>，冗余</a:t>
            </a:r>
            <a:r>
              <a:rPr lang="en-US" altLang="zh-CN" sz="2800" dirty="0" smtClean="0"/>
              <a:t>box/</a:t>
            </a:r>
            <a:r>
              <a:rPr lang="en-US" altLang="zh-CN" sz="2800" dirty="0" err="1" smtClean="0"/>
              <a:t>rel</a:t>
            </a:r>
            <a:r>
              <a:rPr lang="zh-CN" altLang="en-US" sz="2800" dirty="0" smtClean="0"/>
              <a:t>较多，有提升空间。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2800" dirty="0" smtClean="0"/>
              <a:t>因此，对象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关系的显著性检测应该会有所帮助</a:t>
            </a:r>
            <a:r>
              <a:rPr lang="zh-CN" altLang="en-US" sz="2800" dirty="0"/>
              <a:t>。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168538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materials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smtClean="0"/>
              <a:t>material</a:t>
            </a:r>
            <a:r>
              <a:rPr lang="zh-CN" altLang="en-US" dirty="0" smtClean="0"/>
              <a:t>去描述陌生的世界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5" t="11129" r="4114" b="14718"/>
          <a:stretch/>
        </p:blipFill>
        <p:spPr bwMode="auto">
          <a:xfrm>
            <a:off x="611560" y="2420888"/>
            <a:ext cx="4880920" cy="3814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03648" y="4077072"/>
            <a:ext cx="345638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38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The materials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5" t="21070" r="9630" b="23598"/>
          <a:stretch/>
        </p:blipFill>
        <p:spPr bwMode="auto">
          <a:xfrm>
            <a:off x="1979712" y="1556792"/>
            <a:ext cx="5381554" cy="451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79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Speculated Depth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12776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4744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808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Camera Pipeline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2" t="13499" r="11138" b="16112"/>
          <a:stretch/>
        </p:blipFill>
        <p:spPr bwMode="auto">
          <a:xfrm>
            <a:off x="971600" y="1556791"/>
            <a:ext cx="6552728" cy="4944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91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Make cameras better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5" t="25982" r="20082" b="23087"/>
          <a:stretch/>
        </p:blipFill>
        <p:spPr bwMode="auto">
          <a:xfrm>
            <a:off x="971600" y="1988840"/>
            <a:ext cx="5204792" cy="3757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26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三维场景</a:t>
            </a:r>
            <a:r>
              <a:rPr lang="zh-CN" altLang="en-US" dirty="0" smtClean="0"/>
              <a:t>认知   </a:t>
            </a:r>
            <a:r>
              <a:rPr lang="en-US" altLang="zh-CN" dirty="0" smtClean="0"/>
              <a:t>2D to 3D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7056784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94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Mono3D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Monocular 3D Object Detection for Autonomous </a:t>
            </a:r>
            <a:r>
              <a:rPr lang="en-US" altLang="zh-CN" b="1" dirty="0" smtClean="0"/>
              <a:t>Driving, CVPR 16</a:t>
            </a:r>
          </a:p>
          <a:p>
            <a:pPr marL="0" indent="0">
              <a:buNone/>
            </a:pPr>
            <a:r>
              <a:rPr lang="en-US" altLang="zh-CN" b="1" dirty="0"/>
              <a:t>http://3dimage.ee.tsinghua.edu.cn/cxz/mono3d</a:t>
            </a:r>
          </a:p>
          <a:p>
            <a:pPr marL="0" indent="0">
              <a:buNone/>
            </a:pP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37765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Learning progress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21" t="40152" r="4784" b="17308"/>
          <a:stretch/>
        </p:blipFill>
        <p:spPr bwMode="auto">
          <a:xfrm>
            <a:off x="539552" y="1596517"/>
            <a:ext cx="8136903" cy="488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02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6817</TotalTime>
  <Words>356</Words>
  <Application>Microsoft Office PowerPoint</Application>
  <PresentationFormat>全屏显示(4:3)</PresentationFormat>
  <Paragraphs>39</Paragraphs>
  <Slides>17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</vt:lpstr>
      <vt:lpstr>PRCV报告</vt:lpstr>
      <vt:lpstr>The materials</vt:lpstr>
      <vt:lpstr>The materials</vt:lpstr>
      <vt:lpstr>Speculated Depth</vt:lpstr>
      <vt:lpstr>Camera Pipeline</vt:lpstr>
      <vt:lpstr>Make cameras better</vt:lpstr>
      <vt:lpstr>三维场景认知   2D to 3D</vt:lpstr>
      <vt:lpstr>Mono3D</vt:lpstr>
      <vt:lpstr>Learning progress</vt:lpstr>
      <vt:lpstr>数据处理</vt:lpstr>
      <vt:lpstr>Label shuffling 样本均衡</vt:lpstr>
      <vt:lpstr>单目, 双目, RGB-D (depth)</vt:lpstr>
      <vt:lpstr>RL in Object Detection</vt:lpstr>
      <vt:lpstr>3D Model in Web</vt:lpstr>
      <vt:lpstr>Scene Graph</vt:lpstr>
      <vt:lpstr>Visual Relationship</vt:lpstr>
      <vt:lpstr>Experiment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Shaun</dc:creator>
  <cp:lastModifiedBy>shaun</cp:lastModifiedBy>
  <cp:revision>22</cp:revision>
  <cp:lastPrinted>2018-12-03T14:06:12Z</cp:lastPrinted>
  <dcterms:created xsi:type="dcterms:W3CDTF">2018-11-29T12:09:01Z</dcterms:created>
  <dcterms:modified xsi:type="dcterms:W3CDTF">2018-12-06T06:10:05Z</dcterms:modified>
</cp:coreProperties>
</file>